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7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4" d="100"/>
          <a:sy n="64" d="100"/>
        </p:scale>
        <p:origin x="1566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E333D6F-078B-4DFC-AAC9-B60B140C5898}" type="datetimeFigureOut">
              <a:rPr lang="fa-IR" smtClean="0"/>
              <a:t>18/01/1448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67A32073-82BC-4141-ABFA-F2ECB05D2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0784974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171248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866025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A32073-82BC-4141-ABFA-F2ECB05D23A5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960837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8103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175967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469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85920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58931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67351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21360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88645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36242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102740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32713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5C1C6727-7631-4750-B29C-295024836676}" type="datetimeFigureOut">
              <a:rPr lang="fa-IR" smtClean="0"/>
              <a:pPr/>
              <a:t>18/01/1448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2E259AE-46FD-4146-80F4-0D7E125416C7}" type="slidenum">
              <a:rPr lang="fa-IR" smtClean="0"/>
              <a:pPr/>
              <a:t>‹#›</a:t>
            </a:fld>
            <a:endParaRPr lang="fa-IR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051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Content Placeholder 1"/>
          <p:cNvSpPr txBox="1">
            <a:spLocks/>
          </p:cNvSpPr>
          <p:nvPr/>
        </p:nvSpPr>
        <p:spPr>
          <a:xfrm>
            <a:off x="-1" y="-24"/>
            <a:ext cx="9144001" cy="6979944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7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7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ranNastaliq" pitchFamily="18" charset="0"/>
                <a:ea typeface="+mn-ea"/>
                <a:cs typeface="IranNastaliq" pitchFamily="18" charset="0"/>
              </a:rPr>
              <a:t>بسم الله الرحمن الرحیم</a:t>
            </a:r>
            <a:endParaRPr kumimoji="0" lang="fa-IR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ea typeface="+mn-ea"/>
              <a:cs typeface="IranNastaliq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90872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0" y="5589240"/>
            <a:ext cx="9144000" cy="36004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102794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-800100" y="2286000"/>
            <a:ext cx="1102794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FEF990-BE80-D330-CB62-62069F6E9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85800" y="2026474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عنوان مقاله(فونت </a:t>
            </a:r>
            <a:r>
              <a:rPr lang="en-US" sz="3200" dirty="0">
                <a:solidFill>
                  <a:schemeClr val="tx1"/>
                </a:solidFill>
                <a:cs typeface="B Titr" pitchFamily="2" charset="-78"/>
              </a:rPr>
              <a:t>B Titr32</a:t>
            </a:r>
            <a:r>
              <a:rPr lang="fa-IR" sz="3200" dirty="0">
                <a:solidFill>
                  <a:schemeClr val="tx1"/>
                </a:solidFill>
                <a:cs typeface="B Titr" pitchFamily="2" charset="-78"/>
              </a:rPr>
              <a:t>)</a:t>
            </a:r>
            <a:br>
              <a:rPr lang="fa-IR" sz="3200" dirty="0">
                <a:solidFill>
                  <a:schemeClr val="tx1"/>
                </a:solidFill>
                <a:cs typeface="B Titr" pitchFamily="2" charset="-78"/>
              </a:rPr>
            </a:br>
            <a:endParaRPr lang="fa-IR" sz="3200" dirty="0">
              <a:solidFill>
                <a:schemeClr val="tx1"/>
              </a:solidFill>
              <a:cs typeface="B Titr" pitchFamily="2" charset="-78"/>
            </a:endParaRPr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685800" y="3885480"/>
            <a:ext cx="7772400" cy="1199704"/>
          </a:xfrm>
        </p:spPr>
        <p:txBody>
          <a:bodyPr>
            <a:normAutofit/>
          </a:bodyPr>
          <a:lstStyle/>
          <a:p>
            <a:pPr algn="ctr"/>
            <a:r>
              <a:rPr lang="fa-IR" sz="2400" dirty="0">
                <a:solidFill>
                  <a:schemeClr val="tx1"/>
                </a:solidFill>
                <a:cs typeface="B Yekan" pitchFamily="2" charset="-78"/>
              </a:rPr>
              <a:t>نویسنده(یا نویسندگان):</a:t>
            </a:r>
          </a:p>
          <a:p>
            <a:endParaRPr lang="fa-IR" sz="2400" dirty="0">
              <a:solidFill>
                <a:schemeClr val="tx1"/>
              </a:solidFill>
              <a:cs typeface="B Yeka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4282" y="5857892"/>
            <a:ext cx="4214842" cy="785818"/>
          </a:xfrm>
          <a:prstGeom prst="rect">
            <a:avLst/>
          </a:prstGeom>
        </p:spPr>
        <p:txBody>
          <a:bodyPr vert="horz" lIns="45720" rIns="45720">
            <a:normAutofit/>
          </a:bodyPr>
          <a:lstStyle/>
          <a:p>
            <a:pPr marL="0" marR="64008" lvl="0" indent="0" algn="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cs typeface="B Yekan" pitchFamily="2" charset="-78"/>
              </a:rPr>
              <a:t>رشته/مقطع/دانشگاه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1870F6-DC2F-9EA5-9804-7743D1F84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6660232" y="1772816"/>
            <a:ext cx="1836103" cy="432048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مقدمه(بیان مسئله)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type="subTitle" idx="1"/>
          </p:nvPr>
        </p:nvSpPr>
        <p:spPr>
          <a:xfrm>
            <a:off x="251520" y="2348880"/>
            <a:ext cx="8407896" cy="3888432"/>
          </a:xfrm>
        </p:spPr>
        <p:txBody>
          <a:bodyPr>
            <a:normAutofit fontScale="250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ارائه اسلایدهای خود به موارد زیر توجه کنید: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متن کمتر استفاده شده و تیتروار ارائه 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موارد مهم را با رنگ دیگر مشخص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عکس، جدول و نمودار بیشتر استفاده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انیمیشن کمتر به کار برده و به همین فرمت اکتفا کنید.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رنگ بندی این فرمت را تغییر ندهید.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هنگام ارائه از ادبیات علمی و دانشگاهی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از فنون شیوا و منظم ارائه و سخنرانی استفاده گردد.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توجه حین ارائه به مخاطبین باشد نه به اسلایدها و رایانه شخصی.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منابع به صورت خلاصه در متن اگر نیاز بود باشد.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مدت هر ارائه در مجموع بین 10 تا 15 دقیقه است</a:t>
            </a:r>
            <a:r>
              <a:rPr lang="fa-IR" dirty="0">
                <a:cs typeface="B Nazanin" pitchFamily="2" charset="-78"/>
              </a:rPr>
              <a:t>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A49DFF-E9F0-0F51-3008-A1A70B04D2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995163"/>
            <a:ext cx="1985018" cy="288032"/>
          </a:xfrm>
        </p:spPr>
        <p:txBody>
          <a:bodyPr>
            <a:normAutofit fontScale="90000"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اهداف و یا سؤالات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3194"/>
            <a:ext cx="8640960" cy="3882109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به صورت تیتروار باشد.</a:t>
            </a:r>
          </a:p>
          <a:p>
            <a:pPr algn="r"/>
            <a:r>
              <a:rPr lang="fa-IR" dirty="0">
                <a:cs typeface="B Nazanin" pitchFamily="2" charset="-78"/>
              </a:rPr>
              <a:t>هدف کلی و اهداف جزئی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یا اهداف آورده شود یا سؤالات.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dirty="0"/>
              <a:t>عنوان مقاله، نویسنده(گان)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CE29A3B-C21E-74A2-3D55-AC79C88DB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988840"/>
            <a:ext cx="1634520" cy="360040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مبانی نظری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348880"/>
            <a:ext cx="8568952" cy="396044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نظریات تیتروار اشاره شده و شرح توضیحات آن به صورت شفاهی ارائه گردد.</a:t>
            </a:r>
          </a:p>
          <a:p>
            <a:pPr algn="r"/>
            <a:r>
              <a:rPr lang="fa-IR" dirty="0">
                <a:cs typeface="B Nazanin" pitchFamily="2" charset="-78"/>
              </a:rPr>
              <a:t>می توانید از نمودار و شکل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F1FB53D-43B8-FA9F-694B-8E3F272FE7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516216" y="1988840"/>
            <a:ext cx="2088232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مرور پیشینه های تجربی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20888"/>
            <a:ext cx="8856984" cy="3888432"/>
          </a:xfrm>
        </p:spPr>
        <p:txBody>
          <a:bodyPr>
            <a:noAutofit/>
          </a:bodyPr>
          <a:lstStyle/>
          <a:p>
            <a:pPr algn="r"/>
            <a:r>
              <a:rPr lang="fa-IR" sz="1400" b="1" dirty="0">
                <a:cs typeface="B Nazanin" pitchFamily="2" charset="-78"/>
              </a:rPr>
              <a:t>در </a:t>
            </a:r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قالب جدول با سرتیترهای زیر ارائه گردد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سال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محقق(محققان)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عنوان یا شاخص های بررسی شده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روش کلی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نتیجه</a:t>
            </a:r>
          </a:p>
          <a:p>
            <a:pPr algn="r"/>
            <a:r>
              <a:rPr lang="fa-IR" sz="1400" b="1" dirty="0">
                <a:solidFill>
                  <a:schemeClr val="tx1"/>
                </a:solidFill>
                <a:cs typeface="B Nazanin" pitchFamily="2" charset="-78"/>
              </a:rPr>
              <a:t>در انتها جمع بندی پیشینه ها به صورت کلی ارائه گردد.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C238FC-0AFE-18E4-0D96-F011711DE0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381742" y="2013911"/>
            <a:ext cx="2356678" cy="478944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روش شناسی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492856"/>
            <a:ext cx="8630916" cy="3816464"/>
          </a:xfrm>
        </p:spPr>
        <p:txBody>
          <a:bodyPr>
            <a:normAutofit fontScale="47500" lnSpcReduction="20000"/>
          </a:bodyPr>
          <a:lstStyle/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پژوهش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جامعه و نمونه آماری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نمونه گیری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مفاهیم اصلی(تیتر وار) توضیحات شفاهی گفته شود.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ابزار و روایی و پایایی آن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روش تجزیه و تحلیل</a:t>
            </a:r>
          </a:p>
          <a:p>
            <a:pPr algn="r"/>
            <a:r>
              <a:rPr lang="fa-IR" sz="5600" dirty="0">
                <a:solidFill>
                  <a:schemeClr val="tx1"/>
                </a:solidFill>
                <a:cs typeface="B Nazanin" pitchFamily="2" charset="-78"/>
              </a:rPr>
              <a:t>در هر نوع پژوهش می توانید از روش های مختلف ارائه مطلب در این بخش استفاده کنید</a:t>
            </a:r>
          </a:p>
          <a:p>
            <a:endParaRPr lang="fa-IR" dirty="0"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2A55EA8-3998-E4F6-EC52-110294E038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732240" y="1862425"/>
            <a:ext cx="1985018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یافته های توصیفی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66481"/>
            <a:ext cx="8712968" cy="4014847"/>
          </a:xfrm>
        </p:spPr>
        <p:txBody>
          <a:bodyPr>
            <a:normAutofit/>
          </a:bodyPr>
          <a:lstStyle/>
          <a:p>
            <a:pPr algn="just"/>
            <a:r>
              <a:rPr lang="fa-IR" dirty="0">
                <a:cs typeface="B Nazanin" pitchFamily="2" charset="-78"/>
              </a:rPr>
              <a:t>توصیف در قالب جداول یا نمودارها و ...</a:t>
            </a:r>
          </a:p>
          <a:p>
            <a:pPr algn="just"/>
            <a:r>
              <a:rPr lang="fa-IR" dirty="0">
                <a:cs typeface="B Nazanin" pitchFamily="2" charset="-78"/>
              </a:rPr>
              <a:t>تمامی یافته های توصیفی در همین اسلاید بوده و از انیمیشن استفاده کنید.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5BE640-7D77-5EC7-D4F9-4080D803F2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660232" y="1882039"/>
            <a:ext cx="2138576" cy="394833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یافته های استنباطی(فرض)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79512" y="2306298"/>
            <a:ext cx="8619296" cy="4003022"/>
          </a:xfrm>
        </p:spPr>
        <p:txBody>
          <a:bodyPr/>
          <a:lstStyle/>
          <a:p>
            <a:pPr algn="just"/>
            <a:r>
              <a:rPr lang="fa-IR" dirty="0">
                <a:cs typeface="B Nazanin" pitchFamily="2" charset="-78"/>
              </a:rPr>
              <a:t>آزمون ها، مدل ها، نمودارهای یافته های استنباطی ارائه و توضیحات به صورت شفاهی بیان شده و بحث شود.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764639" y="6459786"/>
            <a:ext cx="3617103" cy="365125"/>
          </a:xfrm>
        </p:spPr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AE5916B-622D-8B46-CB5F-1B4129649E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6473490" y="1837434"/>
            <a:ext cx="2210584" cy="432048"/>
          </a:xfrm>
        </p:spPr>
        <p:txBody>
          <a:bodyPr>
            <a:normAutofit/>
          </a:bodyPr>
          <a:lstStyle/>
          <a:p>
            <a:pPr algn="just"/>
            <a:r>
              <a:rPr lang="fa-IR" sz="1600" dirty="0">
                <a:cs typeface="B Titr" pitchFamily="2" charset="-78"/>
              </a:rPr>
              <a:t>جمع بندی یافته‌های پژوهش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4763" y="2269482"/>
            <a:ext cx="8815709" cy="3967830"/>
          </a:xfrm>
        </p:spPr>
        <p:txBody>
          <a:bodyPr>
            <a:normAutofit/>
          </a:bodyPr>
          <a:lstStyle/>
          <a:p>
            <a:pPr algn="r"/>
            <a:r>
              <a:rPr lang="fa-IR" dirty="0">
                <a:cs typeface="B Nazanin" pitchFamily="2" charset="-78"/>
              </a:rPr>
              <a:t>جمع بندی کلی از نتایج پژوهش ارائه گردد</a:t>
            </a:r>
          </a:p>
          <a:p>
            <a:pPr algn="r"/>
            <a:r>
              <a:rPr lang="fa-IR" dirty="0">
                <a:cs typeface="B Nazanin" pitchFamily="2" charset="-78"/>
              </a:rPr>
              <a:t>تطبیقی کلی با مبانی نظری و پیشینه ها و مقایسه با آن صورت گیرد.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018C8A-1EA4-1D2D-17A6-D9F95CCDB5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/>
          </p:cNvSpPr>
          <p:nvPr>
            <p:ph type="ctrTitle"/>
          </p:nvPr>
        </p:nvSpPr>
        <p:spPr>
          <a:xfrm>
            <a:off x="7020272" y="1776710"/>
            <a:ext cx="1850544" cy="504056"/>
          </a:xfrm>
        </p:spPr>
        <p:txBody>
          <a:bodyPr>
            <a:normAutofit/>
          </a:bodyPr>
          <a:lstStyle/>
          <a:p>
            <a:pPr algn="r"/>
            <a:r>
              <a:rPr lang="fa-IR" sz="1600" dirty="0">
                <a:cs typeface="B Titr" pitchFamily="2" charset="-78"/>
              </a:rPr>
              <a:t>نتيجه گيري و پيشنهادات</a:t>
            </a:r>
          </a:p>
        </p:txBody>
      </p:sp>
      <p:sp>
        <p:nvSpPr>
          <p:cNvPr id="7" name="Content Placeholder 1"/>
          <p:cNvSpPr>
            <a:spLocks noGrp="1"/>
          </p:cNvSpPr>
          <p:nvPr>
            <p:ph type="subTitle" idx="1"/>
          </p:nvPr>
        </p:nvSpPr>
        <p:spPr>
          <a:xfrm>
            <a:off x="107504" y="2280766"/>
            <a:ext cx="8647876" cy="4028554"/>
          </a:xfrm>
        </p:spPr>
        <p:txBody>
          <a:bodyPr>
            <a:noAutofit/>
          </a:bodyPr>
          <a:lstStyle/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مهمترین اسلاید ارائه نتيجه گري و پيشنهاد می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مبتنی بر یافته ها باشد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تیتروار ارائه گردد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توضیح داده شده و مثالواره داشته باشد.</a:t>
            </a:r>
          </a:p>
          <a:p>
            <a:pPr algn="just"/>
            <a:r>
              <a:rPr lang="fa-IR" sz="1800" dirty="0">
                <a:solidFill>
                  <a:schemeClr val="tx1"/>
                </a:solidFill>
                <a:cs typeface="B Nazanin" pitchFamily="2" charset="-78"/>
              </a:rPr>
              <a:t>تعداد اسلایدها نبایستی بیشتر از این تعداد تهیه گردد.اما می توانید بخش هایی را حذف نمایید تا تعداد اسلایدها کاهش یابد.</a:t>
            </a:r>
          </a:p>
          <a:p>
            <a:pPr algn="r"/>
            <a:endParaRPr lang="fa-IR" sz="12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/>
              <a:t>عنوان مقاله، نویسنده(گان)</a:t>
            </a:r>
            <a:endParaRPr lang="fa-IR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46F319-E8C5-81EC-CA56-9391050B38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/>
          <p:cNvSpPr txBox="1">
            <a:spLocks/>
          </p:cNvSpPr>
          <p:nvPr/>
        </p:nvSpPr>
        <p:spPr>
          <a:xfrm>
            <a:off x="0" y="0"/>
            <a:ext cx="9144000" cy="702564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vert="horz" lIns="45720" rIns="45720">
            <a:normAutofit/>
          </a:bodyPr>
          <a:lstStyle/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fa-IR" sz="5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IranNastaliq" pitchFamily="18" charset="0"/>
              <a:cs typeface="B Traffic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endParaRPr kumimoji="0" lang="en-US" sz="5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IranNastaliq" pitchFamily="18" charset="0"/>
              <a:cs typeface="B Homa" panose="00000400000000000000" pitchFamily="2" charset="-78"/>
            </a:endParaRP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قدردانی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همکاران در اجرای پژوهش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حضار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از سایرین</a:t>
            </a:r>
          </a:p>
          <a:p>
            <a:pPr marL="0" marR="64008" lvl="0" indent="0" algn="ctr" defTabSz="914400" rtl="1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None/>
              <a:tabLst/>
              <a:defRPr/>
            </a:pPr>
            <a:r>
              <a:rPr kumimoji="0" lang="fa-IR" sz="5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IranNastaliq" pitchFamily="18" charset="0"/>
                <a:cs typeface="B Homa" panose="00000400000000000000" pitchFamily="2" charset="-78"/>
              </a:rPr>
              <a:t>با فونت و اشکال زیبا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659698-C5B8-72CE-2AF3-FB3BF4CB6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"/>
            <a:ext cx="9189720" cy="13658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124</TotalTime>
  <Words>495</Words>
  <Application>Microsoft Office PowerPoint</Application>
  <PresentationFormat>On-screen Show (4:3)</PresentationFormat>
  <Paragraphs>74</Paragraphs>
  <Slides>12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B Nazanin</vt:lpstr>
      <vt:lpstr>B Titr</vt:lpstr>
      <vt:lpstr>B Yekan</vt:lpstr>
      <vt:lpstr>Calibri</vt:lpstr>
      <vt:lpstr>Calibri Light</vt:lpstr>
      <vt:lpstr>IranNastaliq</vt:lpstr>
      <vt:lpstr>Wingdings 3</vt:lpstr>
      <vt:lpstr>Retrospect</vt:lpstr>
      <vt:lpstr>PowerPoint Presentation</vt:lpstr>
      <vt:lpstr>عنوان مقاله(فونت B Titr32) </vt:lpstr>
      <vt:lpstr>مقدمه(بیان مسئله)</vt:lpstr>
      <vt:lpstr>اهداف و یا سؤالات پژوهش</vt:lpstr>
      <vt:lpstr>مبانی نظری</vt:lpstr>
      <vt:lpstr>مرور پیشینه های تجربی</vt:lpstr>
      <vt:lpstr>روش شناسی پژوهش</vt:lpstr>
      <vt:lpstr>یافته های توصیفی</vt:lpstr>
      <vt:lpstr>یافته های استنباطی(فرض)</vt:lpstr>
      <vt:lpstr>جمع بندی یافته‌های پژوهش</vt:lpstr>
      <vt:lpstr>نتيجه گيري و پيشنهادات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Mehran</dc:creator>
  <cp:lastModifiedBy>Dr Doostizadeh 2025</cp:lastModifiedBy>
  <cp:revision>82</cp:revision>
  <dcterms:created xsi:type="dcterms:W3CDTF">2014-12-23T07:41:43Z</dcterms:created>
  <dcterms:modified xsi:type="dcterms:W3CDTF">2026-07-03T15:00:14Z</dcterms:modified>
</cp:coreProperties>
</file>